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6" autoAdjust="0"/>
    <p:restoredTop sz="94660"/>
  </p:normalViewPr>
  <p:slideViewPr>
    <p:cSldViewPr snapToGrid="0">
      <p:cViewPr varScale="1">
        <p:scale>
          <a:sx n="82" d="100"/>
          <a:sy n="82" d="100"/>
        </p:scale>
        <p:origin x="52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710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710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951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027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635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8378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806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909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33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5624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093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A6BB1-DAE7-42ED-B46C-876DC8DD30A0}" type="datetimeFigureOut">
              <a:rPr kumimoji="1" lang="ja-JP" altLang="en-US" smtClean="0"/>
              <a:t>2017/3/14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2FFBDF-8130-40A6-99E9-AEC7DFA004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3336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4855" y="360363"/>
            <a:ext cx="7772400" cy="761855"/>
          </a:xfrm>
        </p:spPr>
        <p:txBody>
          <a:bodyPr>
            <a:normAutofit/>
          </a:bodyPr>
          <a:lstStyle/>
          <a:p>
            <a:r>
              <a:rPr lang="ja-JP" altLang="en-US" sz="3200" dirty="0" smtClean="0">
                <a:latin typeface="+mn-ea"/>
                <a:ea typeface="+mn-ea"/>
              </a:rPr>
              <a:t>本講義の内容に関連する利益相反事項は</a:t>
            </a:r>
            <a:endParaRPr kumimoji="1" lang="ja-JP" altLang="en-US" sz="3200" dirty="0">
              <a:latin typeface="+mn-ea"/>
              <a:ea typeface="+mn-ea"/>
            </a:endParaRP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2460014" y="2866736"/>
            <a:ext cx="434469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4000" dirty="0"/>
              <a:t>☑　　</a:t>
            </a:r>
            <a:r>
              <a:rPr lang="ja-JP" altLang="en-US" sz="4000" dirty="0" smtClean="0"/>
              <a:t>ありません</a:t>
            </a:r>
            <a:endParaRPr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313387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10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本講義の内容に関連する利益相反事項は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本講義の内容に関連する利益相反事項は</dc:title>
  <dc:creator>池田順子</dc:creator>
  <cp:lastModifiedBy>池田順子</cp:lastModifiedBy>
  <cp:revision>2</cp:revision>
  <dcterms:created xsi:type="dcterms:W3CDTF">2017-03-14T08:54:00Z</dcterms:created>
  <dcterms:modified xsi:type="dcterms:W3CDTF">2017-03-14T09:02:18Z</dcterms:modified>
</cp:coreProperties>
</file>