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71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71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5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27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63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37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80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90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3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62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3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33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4855" y="360363"/>
            <a:ext cx="7772400" cy="761855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latin typeface="+mn-ea"/>
                <a:ea typeface="+mn-ea"/>
              </a:rPr>
              <a:t>本講義の内容に関連する利益相反事項は</a:t>
            </a: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37" y="3588906"/>
            <a:ext cx="7877607" cy="1952911"/>
          </a:xfrm>
        </p:spPr>
        <p:txBody>
          <a:bodyPr/>
          <a:lstStyle/>
          <a:p>
            <a:r>
              <a:rPr kumimoji="1" lang="ja-JP" altLang="en-US" i="1" dirty="0" smtClean="0">
                <a:solidFill>
                  <a:srgbClr val="FF0000"/>
                </a:solidFill>
              </a:rPr>
              <a:t>こちらに入力してください</a:t>
            </a:r>
            <a:endParaRPr kumimoji="1" lang="ja-JP" altLang="en-US" i="1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642937" y="1647536"/>
            <a:ext cx="43446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000" dirty="0"/>
              <a:t>☑　　あります</a:t>
            </a: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642937" y="2767735"/>
            <a:ext cx="6715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/>
              <a:t>企業・団体等の名称</a:t>
            </a:r>
          </a:p>
        </p:txBody>
      </p:sp>
    </p:spTree>
    <p:extLst>
      <p:ext uri="{BB962C8B-B14F-4D97-AF65-F5344CB8AC3E}">
        <p14:creationId xmlns:p14="http://schemas.microsoft.com/office/powerpoint/2010/main" val="313387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本講義の内容に関連する利益相反事項は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本講義の内容に関連する利益相反事項は</dc:title>
  <dc:creator>池田順子</dc:creator>
  <cp:lastModifiedBy>池田順子</cp:lastModifiedBy>
  <cp:revision>1</cp:revision>
  <dcterms:created xsi:type="dcterms:W3CDTF">2017-03-14T08:54:00Z</dcterms:created>
  <dcterms:modified xsi:type="dcterms:W3CDTF">2017-03-14T09:00:48Z</dcterms:modified>
</cp:coreProperties>
</file>