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1A0A7-72B4-473D-B22D-84240DE802F9}" type="datetimeFigureOut">
              <a:rPr kumimoji="1" lang="ja-JP" altLang="en-US" smtClean="0"/>
              <a:pPr/>
              <a:t>2017/11/14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86BB8-8758-4388-B55F-E3B23DE31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404664"/>
            <a:ext cx="9144000" cy="864095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 altLang="ja-JP" dirty="0" smtClean="0"/>
              <a:t>―</a:t>
            </a:r>
            <a:r>
              <a:rPr lang="ja-JP" altLang="en-US" dirty="0" smtClean="0"/>
              <a:t>　</a:t>
            </a:r>
            <a:r>
              <a:rPr kumimoji="1"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COI</a:t>
            </a:r>
            <a:r>
              <a:rPr kumimoji="1"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開示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―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3648" y="2780928"/>
            <a:ext cx="6400800" cy="1752600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講演内容に関連する開示すべき</a:t>
            </a:r>
            <a:r>
              <a:rPr kumimoji="1" lang="en-US" altLang="ja-JP" dirty="0" smtClean="0">
                <a:solidFill>
                  <a:schemeClr val="tx1"/>
                </a:solidFill>
              </a:rPr>
              <a:t>COI</a:t>
            </a:r>
            <a:r>
              <a:rPr kumimoji="1" lang="ja-JP" altLang="en-US" dirty="0" smtClean="0">
                <a:solidFill>
                  <a:schemeClr val="tx1"/>
                </a:solidFill>
              </a:rPr>
              <a:t>関係にある企業などはありません。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3419872" y="6021288"/>
            <a:ext cx="48610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2000" dirty="0"/>
              <a:t>一般</a:t>
            </a:r>
            <a:r>
              <a:rPr lang="ja-JP" altLang="en-US" sz="2000" dirty="0" smtClean="0"/>
              <a:t>社団法人日本核医学会　春季大会</a:t>
            </a:r>
            <a:endParaRPr kumimoji="1" lang="ja-JP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 descr="C:\Users\kano\Documents\学会ロゴ\ロゴ-直径20mm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5733256"/>
            <a:ext cx="755650" cy="755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23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―　COI開示　―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―　COI開示　―</dc:title>
  <dc:creator>kano</dc:creator>
  <cp:lastModifiedBy>kano</cp:lastModifiedBy>
  <cp:revision>10</cp:revision>
  <dcterms:created xsi:type="dcterms:W3CDTF">2017-11-10T01:45:01Z</dcterms:created>
  <dcterms:modified xsi:type="dcterms:W3CDTF">2017-11-14T01:30:04Z</dcterms:modified>
</cp:coreProperties>
</file>